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9" r:id="rId5"/>
    <p:sldId id="266" r:id="rId6"/>
    <p:sldId id="268" r:id="rId7"/>
    <p:sldId id="26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24F198-BB2F-75F2-D80C-071EB841CC09}" name="Tomášková Dana" initials="TD" userId="S::dana.tomaskova@o2.cz::878a71e8-0cb8-4a20-9895-2f1ac5a55f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5B433-9C55-4C22-AEB2-C923B364AC68}" v="1" dt="2022-05-24T09:46:00.478"/>
    <p1510:client id="{8556F358-B16C-4F8D-9397-56A868DD1C47}" v="23" dt="2022-05-24T12:39:37.316"/>
    <p1510:client id="{B7D936B8-9970-CD48-B214-DDE253CB06A5}" v="2" dt="2022-05-24T05:55:10.377"/>
    <p1510:client id="{DE8DEBEC-1804-459B-816B-7FA43288EDFB}" v="17" dt="2022-05-24T09:43:47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kup Jaroslav" userId="8a2e76c7-7d7d-4279-a71d-5ce840ebc3ce" providerId="ADAL" clId="{D3A9ADD4-6587-4109-B876-96098BAFD810}"/>
    <pc:docChg chg="undo custSel modSld">
      <pc:chgData name="Biskup Jaroslav" userId="8a2e76c7-7d7d-4279-a71d-5ce840ebc3ce" providerId="ADAL" clId="{D3A9ADD4-6587-4109-B876-96098BAFD810}" dt="2022-05-24T08:05:00.695" v="1" actId="1076"/>
      <pc:docMkLst>
        <pc:docMk/>
      </pc:docMkLst>
      <pc:sldChg chg="modSp mod">
        <pc:chgData name="Biskup Jaroslav" userId="8a2e76c7-7d7d-4279-a71d-5ce840ebc3ce" providerId="ADAL" clId="{D3A9ADD4-6587-4109-B876-96098BAFD810}" dt="2022-05-24T08:05:00.695" v="1" actId="1076"/>
        <pc:sldMkLst>
          <pc:docMk/>
          <pc:sldMk cId="587449858" sldId="263"/>
        </pc:sldMkLst>
        <pc:picChg chg="mod">
          <ac:chgData name="Biskup Jaroslav" userId="8a2e76c7-7d7d-4279-a71d-5ce840ebc3ce" providerId="ADAL" clId="{D3A9ADD4-6587-4109-B876-96098BAFD810}" dt="2022-05-24T08:05:00.695" v="1" actId="1076"/>
          <ac:picMkLst>
            <pc:docMk/>
            <pc:sldMk cId="587449858" sldId="263"/>
            <ac:picMk id="5" creationId="{AC2D51DC-5DE1-41A5-BAFB-7DE8A9E3BC4F}"/>
          </ac:picMkLst>
        </pc:picChg>
      </pc:sldChg>
    </pc:docChg>
  </pc:docChgLst>
  <pc:docChgLst>
    <pc:chgData name="Mikšovská Kateřina" userId="a2a395a8-1ceb-43cf-aa88-f45702b6ee8d" providerId="ADAL" clId="{8556F358-B16C-4F8D-9397-56A868DD1C47}"/>
    <pc:docChg chg="custSel delSld modSld">
      <pc:chgData name="Mikšovská Kateřina" userId="a2a395a8-1ceb-43cf-aa88-f45702b6ee8d" providerId="ADAL" clId="{8556F358-B16C-4F8D-9397-56A868DD1C47}" dt="2022-05-24T12:39:37.316" v="22" actId="962"/>
      <pc:docMkLst>
        <pc:docMk/>
      </pc:docMkLst>
      <pc:sldChg chg="addSp delSp modSp mod">
        <pc:chgData name="Mikšovská Kateřina" userId="a2a395a8-1ceb-43cf-aa88-f45702b6ee8d" providerId="ADAL" clId="{8556F358-B16C-4F8D-9397-56A868DD1C47}" dt="2022-05-24T12:39:22.473" v="18" actId="962"/>
        <pc:sldMkLst>
          <pc:docMk/>
          <pc:sldMk cId="3395675365" sldId="264"/>
        </pc:sldMkLst>
        <pc:picChg chg="add mod">
          <ac:chgData name="Mikšovská Kateřina" userId="a2a395a8-1ceb-43cf-aa88-f45702b6ee8d" providerId="ADAL" clId="{8556F358-B16C-4F8D-9397-56A868DD1C47}" dt="2022-05-24T12:39:22.473" v="18" actId="962"/>
          <ac:picMkLst>
            <pc:docMk/>
            <pc:sldMk cId="3395675365" sldId="264"/>
            <ac:picMk id="3" creationId="{5DDB1730-4BB6-4D74-B3D2-B36D34EEAB2F}"/>
          </ac:picMkLst>
        </pc:picChg>
        <pc:picChg chg="del">
          <ac:chgData name="Mikšovská Kateřina" userId="a2a395a8-1ceb-43cf-aa88-f45702b6ee8d" providerId="ADAL" clId="{8556F358-B16C-4F8D-9397-56A868DD1C47}" dt="2022-05-24T12:39:01.083" v="15" actId="478"/>
          <ac:picMkLst>
            <pc:docMk/>
            <pc:sldMk cId="3395675365" sldId="264"/>
            <ac:picMk id="7" creationId="{78BA0070-AC7F-43F1-90BA-37119A99AF39}"/>
          </ac:picMkLst>
        </pc:picChg>
      </pc:sldChg>
      <pc:sldChg chg="del">
        <pc:chgData name="Mikšovská Kateřina" userId="a2a395a8-1ceb-43cf-aa88-f45702b6ee8d" providerId="ADAL" clId="{8556F358-B16C-4F8D-9397-56A868DD1C47}" dt="2022-05-24T09:46:56.455" v="3" actId="47"/>
        <pc:sldMkLst>
          <pc:docMk/>
          <pc:sldMk cId="1067124575" sldId="265"/>
        </pc:sldMkLst>
      </pc:sldChg>
      <pc:sldChg chg="addSp delSp modSp mod">
        <pc:chgData name="Mikšovská Kateřina" userId="a2a395a8-1ceb-43cf-aa88-f45702b6ee8d" providerId="ADAL" clId="{8556F358-B16C-4F8D-9397-56A868DD1C47}" dt="2022-05-24T12:39:37.316" v="22" actId="962"/>
        <pc:sldMkLst>
          <pc:docMk/>
          <pc:sldMk cId="4092517830" sldId="266"/>
        </pc:sldMkLst>
        <pc:picChg chg="add mod">
          <ac:chgData name="Mikšovská Kateřina" userId="a2a395a8-1ceb-43cf-aa88-f45702b6ee8d" providerId="ADAL" clId="{8556F358-B16C-4F8D-9397-56A868DD1C47}" dt="2022-05-24T12:39:37.316" v="22" actId="962"/>
          <ac:picMkLst>
            <pc:docMk/>
            <pc:sldMk cId="4092517830" sldId="266"/>
            <ac:picMk id="3" creationId="{19E7C60E-659D-43E7-A3DC-3951829D1119}"/>
          </ac:picMkLst>
        </pc:picChg>
        <pc:picChg chg="del">
          <ac:chgData name="Mikšovská Kateřina" userId="a2a395a8-1ceb-43cf-aa88-f45702b6ee8d" providerId="ADAL" clId="{8556F358-B16C-4F8D-9397-56A868DD1C47}" dt="2022-05-24T12:39:26.889" v="19" actId="478"/>
          <ac:picMkLst>
            <pc:docMk/>
            <pc:sldMk cId="4092517830" sldId="266"/>
            <ac:picMk id="5" creationId="{D5FE8557-BA56-48B8-9F99-4E1AE963117A}"/>
          </ac:picMkLst>
        </pc:picChg>
      </pc:sldChg>
      <pc:sldChg chg="modSp mod">
        <pc:chgData name="Mikšovská Kateřina" userId="a2a395a8-1ceb-43cf-aa88-f45702b6ee8d" providerId="ADAL" clId="{8556F358-B16C-4F8D-9397-56A868DD1C47}" dt="2022-05-24T09:47:50.732" v="14" actId="14100"/>
        <pc:sldMkLst>
          <pc:docMk/>
          <pc:sldMk cId="676387137" sldId="268"/>
        </pc:sldMkLst>
        <pc:picChg chg="mod">
          <ac:chgData name="Mikšovská Kateřina" userId="a2a395a8-1ceb-43cf-aa88-f45702b6ee8d" providerId="ADAL" clId="{8556F358-B16C-4F8D-9397-56A868DD1C47}" dt="2022-05-24T09:47:40.948" v="10" actId="14100"/>
          <ac:picMkLst>
            <pc:docMk/>
            <pc:sldMk cId="676387137" sldId="268"/>
            <ac:picMk id="4" creationId="{F0810B9B-EA03-EC41-9E7A-88370DCC5806}"/>
          </ac:picMkLst>
        </pc:picChg>
        <pc:picChg chg="mod">
          <ac:chgData name="Mikšovská Kateřina" userId="a2a395a8-1ceb-43cf-aa88-f45702b6ee8d" providerId="ADAL" clId="{8556F358-B16C-4F8D-9397-56A868DD1C47}" dt="2022-05-24T09:47:45.210" v="12" actId="14100"/>
          <ac:picMkLst>
            <pc:docMk/>
            <pc:sldMk cId="676387137" sldId="268"/>
            <ac:picMk id="5" creationId="{65CE86F1-04F6-F769-1413-879257CCC948}"/>
          </ac:picMkLst>
        </pc:picChg>
        <pc:picChg chg="mod">
          <ac:chgData name="Mikšovská Kateřina" userId="a2a395a8-1ceb-43cf-aa88-f45702b6ee8d" providerId="ADAL" clId="{8556F358-B16C-4F8D-9397-56A868DD1C47}" dt="2022-05-24T09:47:50.732" v="14" actId="14100"/>
          <ac:picMkLst>
            <pc:docMk/>
            <pc:sldMk cId="676387137" sldId="268"/>
            <ac:picMk id="6" creationId="{19CE2E35-BB48-E378-8D0C-FF42AF8DD2B2}"/>
          </ac:picMkLst>
        </pc:picChg>
      </pc:sldChg>
      <pc:sldChg chg="addSp delSp modSp mod">
        <pc:chgData name="Mikšovská Kateřina" userId="a2a395a8-1ceb-43cf-aa88-f45702b6ee8d" providerId="ADAL" clId="{8556F358-B16C-4F8D-9397-56A868DD1C47}" dt="2022-05-24T09:46:50.521" v="2" actId="931"/>
        <pc:sldMkLst>
          <pc:docMk/>
          <pc:sldMk cId="3726115124" sldId="269"/>
        </pc:sldMkLst>
        <pc:spChg chg="del">
          <ac:chgData name="Mikšovská Kateřina" userId="a2a395a8-1ceb-43cf-aa88-f45702b6ee8d" providerId="ADAL" clId="{8556F358-B16C-4F8D-9397-56A868DD1C47}" dt="2022-05-24T09:46:39.331" v="0" actId="478"/>
          <ac:spMkLst>
            <pc:docMk/>
            <pc:sldMk cId="3726115124" sldId="269"/>
            <ac:spMk id="2" creationId="{12D8D724-4AD4-CD29-B9DC-AEE1BF8CFCFB}"/>
          </ac:spMkLst>
        </pc:spChg>
        <pc:spChg chg="del">
          <ac:chgData name="Mikšovská Kateřina" userId="a2a395a8-1ceb-43cf-aa88-f45702b6ee8d" providerId="ADAL" clId="{8556F358-B16C-4F8D-9397-56A868DD1C47}" dt="2022-05-24T09:46:41.236" v="1" actId="478"/>
          <ac:spMkLst>
            <pc:docMk/>
            <pc:sldMk cId="3726115124" sldId="269"/>
            <ac:spMk id="3" creationId="{50F287A1-6BEB-00B0-27DB-8B84AE2B56AF}"/>
          </ac:spMkLst>
        </pc:spChg>
        <pc:picChg chg="add mod">
          <ac:chgData name="Mikšovská Kateřina" userId="a2a395a8-1ceb-43cf-aa88-f45702b6ee8d" providerId="ADAL" clId="{8556F358-B16C-4F8D-9397-56A868DD1C47}" dt="2022-05-24T09:46:50.521" v="2" actId="931"/>
          <ac:picMkLst>
            <pc:docMk/>
            <pc:sldMk cId="3726115124" sldId="269"/>
            <ac:picMk id="5" creationId="{3B97E8D8-C713-402B-BA6C-2EEAFDA1FD38}"/>
          </ac:picMkLst>
        </pc:picChg>
      </pc:sldChg>
    </pc:docChg>
  </pc:docChgLst>
  <pc:docChgLst>
    <pc:chgData name="Mikšovská Kateřina" userId="S::katerina.miksovska@o2.cz::a2a395a8-1ceb-43cf-aa88-f45702b6ee8d" providerId="AD" clId="Web-{DE8DEBEC-1804-459B-816B-7FA43288EDFB}"/>
    <pc:docChg chg="addSld modSld">
      <pc:chgData name="Mikšovská Kateřina" userId="S::katerina.miksovska@o2.cz::a2a395a8-1ceb-43cf-aa88-f45702b6ee8d" providerId="AD" clId="Web-{DE8DEBEC-1804-459B-816B-7FA43288EDFB}" dt="2022-05-24T09:43:47.328" v="16" actId="1076"/>
      <pc:docMkLst>
        <pc:docMk/>
      </pc:docMkLst>
      <pc:sldChg chg="addSp delSp modSp new">
        <pc:chgData name="Mikšovská Kateřina" userId="S::katerina.miksovska@o2.cz::a2a395a8-1ceb-43cf-aa88-f45702b6ee8d" providerId="AD" clId="Web-{DE8DEBEC-1804-459B-816B-7FA43288EDFB}" dt="2022-05-24T09:43:47.328" v="16" actId="1076"/>
        <pc:sldMkLst>
          <pc:docMk/>
          <pc:sldMk cId="676387137" sldId="268"/>
        </pc:sldMkLst>
        <pc:spChg chg="del">
          <ac:chgData name="Mikšovská Kateřina" userId="S::katerina.miksovska@o2.cz::a2a395a8-1ceb-43cf-aa88-f45702b6ee8d" providerId="AD" clId="Web-{DE8DEBEC-1804-459B-816B-7FA43288EDFB}" dt="2022-05-24T09:40:49.239" v="1"/>
          <ac:spMkLst>
            <pc:docMk/>
            <pc:sldMk cId="676387137" sldId="268"/>
            <ac:spMk id="2" creationId="{7534AF0E-AFCB-7953-9007-FC7271572C06}"/>
          </ac:spMkLst>
        </pc:spChg>
        <pc:spChg chg="del">
          <ac:chgData name="Mikšovská Kateřina" userId="S::katerina.miksovska@o2.cz::a2a395a8-1ceb-43cf-aa88-f45702b6ee8d" providerId="AD" clId="Web-{DE8DEBEC-1804-459B-816B-7FA43288EDFB}" dt="2022-05-24T09:40:51.646" v="2"/>
          <ac:spMkLst>
            <pc:docMk/>
            <pc:sldMk cId="676387137" sldId="268"/>
            <ac:spMk id="3" creationId="{B448D9C2-E9F0-274D-43E4-DD93D36F9D23}"/>
          </ac:spMkLst>
        </pc:spChg>
        <pc:picChg chg="add mod">
          <ac:chgData name="Mikšovská Kateřina" userId="S::katerina.miksovska@o2.cz::a2a395a8-1ceb-43cf-aa88-f45702b6ee8d" providerId="AD" clId="Web-{DE8DEBEC-1804-459B-816B-7FA43288EDFB}" dt="2022-05-24T09:43:47.328" v="16" actId="1076"/>
          <ac:picMkLst>
            <pc:docMk/>
            <pc:sldMk cId="676387137" sldId="268"/>
            <ac:picMk id="4" creationId="{F0810B9B-EA03-EC41-9E7A-88370DCC5806}"/>
          </ac:picMkLst>
        </pc:picChg>
        <pc:picChg chg="add mod">
          <ac:chgData name="Mikšovská Kateřina" userId="S::katerina.miksovska@o2.cz::a2a395a8-1ceb-43cf-aa88-f45702b6ee8d" providerId="AD" clId="Web-{DE8DEBEC-1804-459B-816B-7FA43288EDFB}" dt="2022-05-24T09:43:45.109" v="15" actId="1076"/>
          <ac:picMkLst>
            <pc:docMk/>
            <pc:sldMk cId="676387137" sldId="268"/>
            <ac:picMk id="5" creationId="{65CE86F1-04F6-F769-1413-879257CCC948}"/>
          </ac:picMkLst>
        </pc:picChg>
        <pc:picChg chg="add mod">
          <ac:chgData name="Mikšovská Kateřina" userId="S::katerina.miksovska@o2.cz::a2a395a8-1ceb-43cf-aa88-f45702b6ee8d" providerId="AD" clId="Web-{DE8DEBEC-1804-459B-816B-7FA43288EDFB}" dt="2022-05-24T09:43:42.562" v="14" actId="1076"/>
          <ac:picMkLst>
            <pc:docMk/>
            <pc:sldMk cId="676387137" sldId="268"/>
            <ac:picMk id="6" creationId="{19CE2E35-BB48-E378-8D0C-FF42AF8DD2B2}"/>
          </ac:picMkLst>
        </pc:picChg>
      </pc:sldChg>
    </pc:docChg>
  </pc:docChgLst>
  <pc:docChgLst>
    <pc:chgData name="Mikšovská Kateřina" userId="S::katerina.miksovska@o2.cz::a2a395a8-1ceb-43cf-aa88-f45702b6ee8d" providerId="AD" clId="Web-{1AF5B433-9C55-4C22-AEB2-C923B364AC68}"/>
    <pc:docChg chg="addSld">
      <pc:chgData name="Mikšovská Kateřina" userId="S::katerina.miksovska@o2.cz::a2a395a8-1ceb-43cf-aa88-f45702b6ee8d" providerId="AD" clId="Web-{1AF5B433-9C55-4C22-AEB2-C923B364AC68}" dt="2022-05-24T09:46:00.478" v="0"/>
      <pc:docMkLst>
        <pc:docMk/>
      </pc:docMkLst>
      <pc:sldChg chg="new">
        <pc:chgData name="Mikšovská Kateřina" userId="S::katerina.miksovska@o2.cz::a2a395a8-1ceb-43cf-aa88-f45702b6ee8d" providerId="AD" clId="Web-{1AF5B433-9C55-4C22-AEB2-C923B364AC68}" dt="2022-05-24T09:46:00.478" v="0"/>
        <pc:sldMkLst>
          <pc:docMk/>
          <pc:sldMk cId="3726115124" sldId="269"/>
        </pc:sldMkLst>
      </pc:sldChg>
    </pc:docChg>
  </pc:docChgLst>
  <pc:docChgLst>
    <pc:chgData name="Tomášková Dana" userId="878a71e8-0cb8-4a20-9895-2f1ac5a55fd0" providerId="ADAL" clId="{B7D936B8-9970-CD48-B214-DDE253CB06A5}"/>
    <pc:docChg chg="modSld">
      <pc:chgData name="Tomášková Dana" userId="878a71e8-0cb8-4a20-9895-2f1ac5a55fd0" providerId="ADAL" clId="{B7D936B8-9970-CD48-B214-DDE253CB06A5}" dt="2022-05-24T05:55:10.378" v="1"/>
      <pc:docMkLst>
        <pc:docMk/>
      </pc:docMkLst>
      <pc:sldChg chg="modSp mod addCm">
        <pc:chgData name="Tomášková Dana" userId="878a71e8-0cb8-4a20-9895-2f1ac5a55fd0" providerId="ADAL" clId="{B7D936B8-9970-CD48-B214-DDE253CB06A5}" dt="2022-05-24T05:55:10.378" v="1"/>
        <pc:sldMkLst>
          <pc:docMk/>
          <pc:sldMk cId="1067124575" sldId="265"/>
        </pc:sldMkLst>
        <pc:picChg chg="mod">
          <ac:chgData name="Tomášková Dana" userId="878a71e8-0cb8-4a20-9895-2f1ac5a55fd0" providerId="ADAL" clId="{B7D936B8-9970-CD48-B214-DDE253CB06A5}" dt="2022-05-24T05:53:48.692" v="0" actId="1076"/>
          <ac:picMkLst>
            <pc:docMk/>
            <pc:sldMk cId="1067124575" sldId="265"/>
            <ac:picMk id="5" creationId="{E88CC84C-D666-481F-A19B-A389A50157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F5433-DBDA-4045-908B-39459C26B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4229A1-B582-42D3-B1A1-DF4D12C9C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B520A-B912-4130-BAAD-24FC1C97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0EE023-0170-41CA-82B9-401B6459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B60214-F502-47C9-80DB-F4E004C5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34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47974-612B-4DFA-9BD8-765DC037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7F366C-E4E3-4A80-9301-ADA88CBA4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FF877-48B6-4B33-9045-CBE799EC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01851E-C8F0-42E2-A298-B96C8302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5F3D31-20AA-4B78-BAD1-394D537E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7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FCAFA7-40C0-4E63-BB92-0815421CD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3D5C87-C0EA-4C18-B63A-EA670A4E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07090-5051-48DB-B40B-B61CD125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FC36D8-02B0-4EDB-96CC-56A94E9D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68BCF-B375-43AC-80CB-E5761438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83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C2B4C-2865-4527-A5D7-3AA1DB27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9CF98-D057-4526-AF76-AE6910D4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E8583A-D856-4765-85C7-E2141C83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12ECCC-5439-401F-88A7-9EAF02A5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24555B-6480-4AEB-A95E-50D9D83B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24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26C0F-DAF9-4045-8EB8-63F7CD4A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8AE9BF-432F-400B-8CCA-9778DCF7F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5FCDDA-755A-4E34-93F7-95B92034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4A2098-230F-48E4-89FA-F616393F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34C286-217F-43A4-9197-66E2E248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76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0031A-CB2C-406E-9E28-3977CD0D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F718F-8635-467B-A8F0-3F6BDC9C5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F25371-EF09-40C7-83DD-490BE2E75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78F994-AACE-44B8-A741-0DAC1F40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55A9DA-C7DC-4939-AADF-C8E3C4EB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9CE99E-DC5B-471C-983A-53F47D4F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D5EB4-F66C-4C1C-847B-63E23DA8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67F75B-C184-45DC-AB79-F106D9D92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1C2DB6-3423-4313-A2DB-121BAAC2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0D02AF-7BD5-4944-BE3E-C7169CDEC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BEE23C-968A-4F8D-B292-1F999994A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5CEECB1-5015-4707-8D31-C8618DAC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A6A4C4-41A0-4871-94CE-705197A1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C3B787-4540-4582-A492-433106B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21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BF423-833A-4AAF-967D-CCD443EE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240B0D-1F25-473B-8973-6B3DBEA8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D9BA5D-FC4D-4E9B-A837-1C81F1EA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BB3F8A-4309-4050-ABB7-E5B1C0C2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77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A0E3F9-9CCE-4C46-818A-BF505942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CE5749-BB13-4AE5-8798-5B449DA5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C14594-2637-4946-BC24-19E68D74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80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91612-29CD-4EA5-8130-DD53F6F8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BBFD5-91C3-4AE6-B6F5-4C282FE69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B615F-661F-4B83-A85F-D9AEFE8DC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1402A3-CB61-4243-B816-B7CF7C68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96D44B-046A-4A82-8FA3-6709BAE2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82A1A4-4C5E-40AC-9A90-CC6AB8BE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76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7D10A-E64D-4470-B86C-1B274013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D9EE15-E5F3-48B0-84D1-5D609A293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B410EA-36E3-4551-9ED4-138047F84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B70AF0-A654-4599-940D-5C15675F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2C6E37-BE1F-448D-9A20-F232EB0F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BB48D7-BC76-4786-A7B3-00DE1362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0CB821-F510-43BC-B63C-F03FB161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7E8B65-E4B0-422B-8C69-13D84A13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3E96C0-FF08-4C23-A0FA-0724B61D7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9FB1-C5A1-4869-A927-659665D69B95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08C20E-EA4E-4221-AB86-295F10EDA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641922-D664-43FD-AA81-CE0C9F6DA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E5A1-F223-4BDE-98E0-E6046668A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0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BD04713-9EC1-491A-BE53-932539A37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elektronika, projektor&#10;&#10;Popis byl vytvořen automaticky">
            <a:extLst>
              <a:ext uri="{FF2B5EF4-FFF2-40B4-BE49-F238E27FC236}">
                <a16:creationId xmlns:a16="http://schemas.microsoft.com/office/drawing/2014/main" id="{AC2D51DC-5DE1-41A5-BAFB-7DE8A9E3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DDB1730-4BB6-4D74-B3D2-B36D34EEA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7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B97E8D8-C713-402B-BA6C-2EEAFDA1F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1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9E7C60E-659D-43E7-A3DC-3951829D1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F0810B9B-EA03-EC41-9E7A-88370DCC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0" y="641893"/>
            <a:ext cx="3967945" cy="5616916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65CE86F1-04F6-F769-1413-879257CCC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829" y="641892"/>
            <a:ext cx="3839007" cy="548061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19CE2E35-BB48-E378-8D0C-FF42AF8D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519" y="641892"/>
            <a:ext cx="3878625" cy="5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8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říroda, mrak, noční obloha&#10;&#10;Popis byl vytvořen automaticky">
            <a:extLst>
              <a:ext uri="{FF2B5EF4-FFF2-40B4-BE49-F238E27FC236}">
                <a16:creationId xmlns:a16="http://schemas.microsoft.com/office/drawing/2014/main" id="{D19C07C2-7283-45AE-B620-63B3310EA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36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NOVINKY</dc:title>
  <dc:creator>Mikšovská Kateřina</dc:creator>
  <cp:revision>1</cp:revision>
  <dcterms:created xsi:type="dcterms:W3CDTF">2022-05-19T14:32:54Z</dcterms:created>
  <dcterms:modified xsi:type="dcterms:W3CDTF">2022-05-24T12:39:43Z</dcterms:modified>
</cp:coreProperties>
</file>